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06" r:id="rId4"/>
    <p:sldId id="1582" r:id="rId5"/>
    <p:sldId id="1602" r:id="rId6"/>
    <p:sldId id="1570" r:id="rId7"/>
    <p:sldId id="1554" r:id="rId8"/>
    <p:sldId id="1603" r:id="rId9"/>
    <p:sldId id="1545" r:id="rId10"/>
    <p:sldId id="1568" r:id="rId11"/>
    <p:sldId id="1605"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06"/>
            <p14:sldId id="1582"/>
            <p14:sldId id="1602"/>
            <p14:sldId id="1570"/>
            <p14:sldId id="1554"/>
            <p14:sldId id="1603"/>
            <p14:sldId id="1545"/>
            <p14:sldId id="1568"/>
            <p14:sldId id="160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4549" autoAdjust="0"/>
  </p:normalViewPr>
  <p:slideViewPr>
    <p:cSldViewPr snapToObjects="1">
      <p:cViewPr varScale="1">
        <p:scale>
          <a:sx n="88" d="100"/>
          <a:sy n="88" d="100"/>
        </p:scale>
        <p:origin x="1332" y="84"/>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4/17/2017 7:33 PM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image" Target="../media/image3.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4/17/2017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4</a:t>
            </a:r>
            <a:br>
              <a:rPr lang="en-US" b="1" dirty="0"/>
            </a:br>
            <a:r>
              <a:rPr lang="en-US" b="1" dirty="0"/>
              <a:t>Cognitive Services</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Guy Barrette</a:t>
            </a:r>
          </a:p>
          <a:p>
            <a:r>
              <a:rPr lang="en-CA" sz="4000" b="1" dirty="0"/>
              <a:t>MVP Azure, Freelance dev/architect</a:t>
            </a:r>
          </a:p>
          <a:p>
            <a:r>
              <a:rPr lang="en-CA" sz="4000" b="1" dirty="0"/>
              <a:t>http</a:t>
            </a:r>
            <a:r>
              <a:rPr lang="en-CA" sz="4000" b="1"/>
              <a:t>://guy.cloud</a:t>
            </a:r>
            <a:endParaRPr lang="en-CA" sz="4000" b="1"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a:r>
              <a:rPr lang="en-CA" sz="4000" dirty="0"/>
              <a:t>Analyze the sentiment of the text entered by the user to see if it’s positive or negative by sending it to a REST API that will analyze it and also detect </a:t>
            </a:r>
            <a:r>
              <a:rPr lang="en-CA" sz="4000"/>
              <a:t>the language used by the user.</a:t>
            </a:r>
            <a:endParaRPr lang="en-CA" sz="4000" dirty="0"/>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p:cNvSpPr/>
          <p:nvPr/>
        </p:nvSpPr>
        <p:spPr>
          <a:xfrm>
            <a:off x="953413" y="-355"/>
            <a:ext cx="10515699" cy="707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wrap="none">
            <a:spAutoFit/>
          </a:bodyPr>
          <a:lstStyle/>
          <a:p>
            <a:r>
              <a:rPr lang="en-CA" sz="4000" dirty="0">
                <a:solidFill>
                  <a:schemeClr val="bg1"/>
                </a:solidFill>
              </a:rPr>
              <a:t>https://www.microsoft.com/cognitive-services</a:t>
            </a:r>
          </a:p>
        </p:txBody>
      </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539</Words>
  <Application>Microsoft Office PowerPoint</Application>
  <PresentationFormat>Custom</PresentationFormat>
  <Paragraphs>97</Paragraphs>
  <Slides>10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Segoe UI</vt:lpstr>
      <vt:lpstr>Segoe UI Light</vt:lpstr>
      <vt:lpstr>Segoe UI Semibold</vt:lpstr>
      <vt:lpstr>Segoe UI Semilight</vt:lpstr>
      <vt:lpstr>Wingdings</vt:lpstr>
      <vt:lpstr>MS Cognitive Services Walking Deck</vt:lpstr>
      <vt:lpstr>1_Azure Event</vt:lpstr>
      <vt:lpstr>Step 4 Cognitive Services</vt:lpstr>
      <vt:lpstr>Goal</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Let’s code!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2017-04-17T23:34:50Z</dcterms:modified>
</cp:coreProperties>
</file>